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36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FD247-6F38-4639-82D0-3D9A5785A7CE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E7A7A-9F59-4F11-AEF7-16C849BE4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7A75C-E66C-4E71-9A72-107973A547A1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C7662-163A-43CB-A409-8BC5C50AD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fld id="{F8DB0D2B-FB12-4781-82EF-A6921C656F75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6CA5E-6836-421B-9AEC-06BD5CB1E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fld id="{32096A54-6864-4B9E-887C-17FB63BD91F9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C9795-D2BD-47A4-8AAF-149064365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fld id="{338FAE33-40A9-446D-8311-0C5BE7A38549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88AB9-E623-4FFD-A168-D33796CFC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F96D-583B-401D-B478-EE0F45CB2965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FBE2-4D12-42AD-90DB-9567CA3A5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2F04-1050-4E9A-8967-0D0DFC03BDE1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5BD2E-821C-4AF4-9F0C-0AC9F83B5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9D1CC-9902-4CEE-9D77-D9AC94FEC5B4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D563A-35F8-447C-8A28-C3604ABCC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fld id="{8DEC0D61-5D36-4CB5-A194-B6E455089B41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8CC5E-F4A3-4B6D-BFF5-B2F063789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87618-3D5D-4692-954E-D1679B6E69D0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E492A-0D9B-47B6-824A-1847EE525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fld id="{7097B8CC-E902-43ED-B166-2ECDD9B7EE50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AC0F-D9A0-4BB1-AC87-FD223C36A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2F62B-90E2-4AF1-8F86-03CE85491802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C8452-221B-4A4D-B800-853DCE068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CB656-CFA5-43DB-9CD0-763820BC4AEA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95B17-366A-4125-A683-5A0254283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DBC22-9E08-4D44-AEA5-7E86020FB7AA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6D280-369F-4FC8-A9D3-82A951C55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EEA44-0B7B-4897-AC68-EEFBDAF69650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63FA3-CB29-49A8-A116-2C533CEEA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A694-72C0-42DF-B825-2A036B8ADC81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15CB7-1C7F-4AED-B2B9-7779C38B2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5F4C0-A523-4563-8650-2CD41663B506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F7D74-376C-4D14-BE40-68EEC0C0D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0-HD-TOP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66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4A84E-72BF-4BE5-B6A9-CB4592A716BA}" type="datetimeFigureOut">
              <a:rPr lang="en-US"/>
              <a:pPr>
                <a:defRPr/>
              </a:pPr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2CA144-673C-4230-AC61-22F77E5F2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7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68" r:id="rId11"/>
    <p:sldLayoutId id="2147483669" r:id="rId12"/>
    <p:sldLayoutId id="2147483670" r:id="rId13"/>
    <p:sldLayoutId id="2147483657" r:id="rId14"/>
    <p:sldLayoutId id="2147483656" r:id="rId15"/>
    <p:sldLayoutId id="2147483655" r:id="rId16"/>
    <p:sldLayoutId id="2147483671" r:id="rId17"/>
  </p:sldLayoutIdLst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9448800" cy="23352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Инициативный проект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территории кладбища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Никольск Усть-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Ишимского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Омской области»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71988"/>
            <a:ext cx="9448800" cy="698500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Администрация Никольского сельского поселения 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Усть-</a:t>
            </a:r>
            <a:r>
              <a:rPr lang="ru-RU" dirty="0" err="1" smtClean="0"/>
              <a:t>Ишимского</a:t>
            </a:r>
            <a:r>
              <a:rPr lang="ru-RU" dirty="0" smtClean="0"/>
              <a:t> муниципального района Омской области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Описание проблем, на решение которой направлен проект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193925"/>
            <a:ext cx="10820400" cy="3230563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+mj-lt"/>
              </a:rPr>
              <a:t>Н</a:t>
            </a:r>
            <a:r>
              <a:rPr lang="ru-RU" sz="2400" dirty="0" smtClean="0">
                <a:latin typeface="+mj-lt"/>
              </a:rPr>
              <a:t>а </a:t>
            </a:r>
            <a:r>
              <a:rPr lang="ru-RU" sz="2400" dirty="0">
                <a:latin typeface="+mj-lt"/>
              </a:rPr>
              <a:t>территории </a:t>
            </a:r>
            <a:r>
              <a:rPr lang="ru-RU" sz="2400" dirty="0" err="1">
                <a:latin typeface="+mj-lt"/>
              </a:rPr>
              <a:t>с.Никольска</a:t>
            </a:r>
            <a:r>
              <a:rPr lang="ru-RU" sz="2400" dirty="0">
                <a:latin typeface="+mj-lt"/>
              </a:rPr>
              <a:t> находится кладбище, действующее, все пользуются, но </a:t>
            </a:r>
            <a:r>
              <a:rPr lang="ru-RU" sz="2400" dirty="0" smtClean="0">
                <a:latin typeface="+mj-lt"/>
              </a:rPr>
              <a:t>в </a:t>
            </a:r>
            <a:r>
              <a:rPr lang="ru-RU" sz="2400" dirty="0">
                <a:latin typeface="+mj-lt"/>
              </a:rPr>
              <a:t>настоящего времени </a:t>
            </a:r>
            <a:r>
              <a:rPr lang="ru-RU" sz="2400" dirty="0" smtClean="0">
                <a:latin typeface="+mj-lt"/>
              </a:rPr>
              <a:t>ограждение кладбища частичное и ненадежное, отсутствует место для парковки, контейнеры для мусора. 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j-lt"/>
              </a:rPr>
              <a:t>Деревянные столбы имеют свойство гнить и падать. Проблема </a:t>
            </a:r>
            <a:r>
              <a:rPr lang="ru-RU" sz="2400" dirty="0">
                <a:latin typeface="+mj-lt"/>
              </a:rPr>
              <a:t>в том, что ходит бродячий </a:t>
            </a:r>
            <a:r>
              <a:rPr lang="ru-RU" sz="2400" dirty="0" smtClean="0">
                <a:latin typeface="+mj-lt"/>
              </a:rPr>
              <a:t>крупно-рогатый скот</a:t>
            </a:r>
            <a:r>
              <a:rPr lang="ru-RU" sz="2400" dirty="0">
                <a:latin typeface="+mj-lt"/>
              </a:rPr>
              <a:t>, ломает и портит места </a:t>
            </a:r>
            <a:r>
              <a:rPr lang="ru-RU" sz="2400" dirty="0" smtClean="0">
                <a:latin typeface="+mj-lt"/>
              </a:rPr>
              <a:t>захоронения. В целях сохранности данного объекта необходимо произвести благоустройство кладбища.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cs typeface="Times New Roman" panose="02020603050405020304" pitchFamily="18" charset="0"/>
              </a:rPr>
              <a:t>Предложения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решению проблемы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193925"/>
            <a:ext cx="10820400" cy="22653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600" dirty="0" smtClean="0">
                <a:cs typeface="Times New Roman" panose="02020603050405020304" pitchFamily="18" charset="0"/>
              </a:rPr>
              <a:t>Установка </a:t>
            </a:r>
            <a:r>
              <a:rPr lang="ru-RU" sz="2600" dirty="0">
                <a:cs typeface="Times New Roman" panose="02020603050405020304" pitchFamily="18" charset="0"/>
              </a:rPr>
              <a:t>металлического </a:t>
            </a:r>
            <a:r>
              <a:rPr lang="ru-RU" sz="2600" dirty="0" smtClean="0">
                <a:cs typeface="Times New Roman" panose="02020603050405020304" pitchFamily="18" charset="0"/>
              </a:rPr>
              <a:t>ограждения </a:t>
            </a:r>
            <a:r>
              <a:rPr lang="ru-RU" sz="2600" dirty="0">
                <a:cs typeface="Times New Roman" panose="02020603050405020304" pitchFamily="18" charset="0"/>
              </a:rPr>
              <a:t>по </a:t>
            </a:r>
            <a:r>
              <a:rPr lang="ru-RU" sz="2600" dirty="0" smtClean="0">
                <a:cs typeface="Times New Roman" panose="02020603050405020304" pitchFamily="18" charset="0"/>
              </a:rPr>
              <a:t>трем сторонам кладбища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600" dirty="0" smtClean="0">
                <a:cs typeface="Times New Roman" panose="02020603050405020304" pitchFamily="18" charset="0"/>
              </a:rPr>
              <a:t>Установка мусорных контейнеров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600" dirty="0" smtClean="0">
                <a:cs typeface="Times New Roman" panose="02020603050405020304" pitchFamily="18" charset="0"/>
              </a:rPr>
              <a:t>Установка лавочек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600" dirty="0" smtClean="0">
                <a:cs typeface="Times New Roman" panose="02020603050405020304" pitchFamily="18" charset="0"/>
              </a:rPr>
              <a:t>Организация </a:t>
            </a:r>
            <a:r>
              <a:rPr lang="ru-RU" sz="2600" dirty="0">
                <a:cs typeface="Times New Roman" panose="02020603050405020304" pitchFamily="18" charset="0"/>
              </a:rPr>
              <a:t>парковочного места </a:t>
            </a:r>
            <a:endParaRPr lang="ru-RU" sz="2600" dirty="0" smtClean="0"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600" dirty="0" smtClean="0">
                <a:cs typeface="Times New Roman" panose="02020603050405020304" pitchFamily="18" charset="0"/>
              </a:rPr>
              <a:t>Отсыпка </a:t>
            </a:r>
            <a:r>
              <a:rPr lang="ru-RU" sz="2600" dirty="0">
                <a:cs typeface="Times New Roman" panose="02020603050405020304" pitchFamily="18" charset="0"/>
              </a:rPr>
              <a:t>подъездного пути к кладбищу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cs typeface="Times New Roman" panose="02020603050405020304" pitchFamily="18" charset="0"/>
              </a:rPr>
              <a:t>Ожидаемые результаты</a:t>
            </a:r>
            <a:endParaRPr lang="ru-RU" sz="2800" b="1" dirty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685800" y="2193925"/>
            <a:ext cx="10820400" cy="4357688"/>
          </a:xfrm>
        </p:spPr>
        <p:txBody>
          <a:bodyPr/>
          <a:lstStyle/>
          <a:p>
            <a:pPr algn="just"/>
            <a:r>
              <a:rPr lang="ru-RU" sz="2400" smtClean="0">
                <a:cs typeface="Times New Roman" pitchFamily="18" charset="0"/>
              </a:rPr>
              <a:t>Благоустройство территории кладбища имеет очень большое значение для поселения. Решение этого вопроса касается нравственного воспитания растущего молодого поколения.  Для каждого жителя поселения это особая миссия - чтить и уважать память по умершим и погибшим.  Реализация данного проекта позволит обеспечить сохранность кладбища, снизить социальную напряженность среди жителей села .</a:t>
            </a:r>
          </a:p>
          <a:p>
            <a:pPr algn="just"/>
            <a:r>
              <a:rPr lang="ru-RU" sz="2400" smtClean="0">
                <a:cs typeface="Times New Roman" pitchFamily="18" charset="0"/>
              </a:rPr>
              <a:t>Плановая дата окончания реализации проекта:  2025 г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763588"/>
            <a:ext cx="10772775" cy="54546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6263" y="763588"/>
            <a:ext cx="10929937" cy="54546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Примерные элементы благоустройства</a:t>
            </a:r>
            <a:endParaRPr lang="ru-RU" sz="2800" b="1" dirty="0"/>
          </a:p>
        </p:txBody>
      </p:sp>
      <p:pic>
        <p:nvPicPr>
          <p:cNvPr id="1037" name="Image 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0588" y="2619375"/>
            <a:ext cx="2390775" cy="2922588"/>
          </a:xfrm>
        </p:spPr>
      </p:pic>
      <p:pic>
        <p:nvPicPr>
          <p:cNvPr id="1038" name="Imag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7588" y="2619375"/>
            <a:ext cx="23542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Imag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8075" y="2619375"/>
            <a:ext cx="222885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Imag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42350" y="2619375"/>
            <a:ext cx="2243138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mage 1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3425" cy="876300"/>
          </a:xfrm>
          <a:prstGeom prst="rect">
            <a:avLst/>
          </a:prstGeom>
          <a:noFill/>
        </p:spPr>
      </p:pic>
      <p:pic>
        <p:nvPicPr>
          <p:cNvPr id="1027" name="Imag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14450" cy="942975"/>
          </a:xfrm>
          <a:prstGeom prst="rect">
            <a:avLst/>
          </a:prstGeom>
          <a:noFill/>
        </p:spPr>
      </p:pic>
      <p:pic>
        <p:nvPicPr>
          <p:cNvPr id="1026" name="Image 1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43075" cy="990600"/>
          </a:xfrm>
          <a:prstGeom prst="rect">
            <a:avLst/>
          </a:prstGeom>
          <a:noFill/>
        </p:spPr>
      </p:pic>
      <p:pic>
        <p:nvPicPr>
          <p:cNvPr id="1025" name="Image 1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781175" cy="1400175"/>
          </a:xfrm>
          <a:prstGeom prst="rect">
            <a:avLst/>
          </a:prstGeom>
          <a:noFill/>
        </p:spPr>
      </p:pic>
      <p:pic>
        <p:nvPicPr>
          <p:cNvPr id="1035" name="Picture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3425" cy="876300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14450" cy="942975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43075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z="3600" cap="none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392363"/>
            <a:ext cx="10820400" cy="3825875"/>
          </a:xfrm>
        </p:spPr>
        <p:txBody>
          <a:bodyPr rtlCol="0">
            <a:normAutofit/>
          </a:bodyPr>
          <a:lstStyle/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решение о благоустройстве кладбища – напрямую зависит от нас, инициативных жителей! Это общая проблема и </a:t>
            </a:r>
            <a:r>
              <a:rPr lang="ru-RU" sz="2800" dirty="0" smtClean="0">
                <a:cs typeface="Times New Roman" panose="02020603050405020304" pitchFamily="18" charset="0"/>
              </a:rPr>
              <a:t>Положительное </a:t>
            </a:r>
            <a:r>
              <a:rPr lang="ru-RU" sz="2800" dirty="0">
                <a:cs typeface="Times New Roman" panose="02020603050405020304" pitchFamily="18" charset="0"/>
              </a:rPr>
              <a:t>решение о благоустройстве кладбища – напрямую зависит от нас, инициативных жителей! Это общая проблема и решить ее мы должны </a:t>
            </a:r>
            <a:r>
              <a:rPr lang="ru-RU" sz="2800" dirty="0" smtClean="0">
                <a:cs typeface="Times New Roman" panose="02020603050405020304" pitchFamily="18" charset="0"/>
              </a:rPr>
              <a:t>сообща!</a:t>
            </a:r>
            <a:endParaRPr lang="ru-RU" sz="2800" dirty="0"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сообща, став плечом к плечу!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89</TotalTime>
  <Words>205</Words>
  <Application>Microsoft Office PowerPoint</Application>
  <PresentationFormat>Произвольный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Century Gothic</vt:lpstr>
      <vt:lpstr>Arial</vt:lpstr>
      <vt:lpstr>Calibri</vt:lpstr>
      <vt:lpstr>Times New Roman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ИНИЦИАТИВНЫЙ ПРОЕКТ  «БЛАГОУСТРОЙСТВО ТЕРРИТОРИИ КЛАДБИЩА В  С. НИКОЛЬСК УСТЬ-ИШИМСКОГО РАЙОНА  ОМСКОЙ ОБЛАСТИ»</vt:lpstr>
      <vt:lpstr>ОПИСАНИЕ ПРОБЛЕМ, НА РЕШЕНИЕ КОТОРОЙ НАПРАВЛЕН ПРОЕКТ</vt:lpstr>
      <vt:lpstr>ПРЕДЛОЖЕНИЯ ПО РЕШЕНИЮ ПРОБЛЕМЫ</vt:lpstr>
      <vt:lpstr>ОЖИДАЕМЫЕ РЕЗУЛЬТАТЫ</vt:lpstr>
      <vt:lpstr>Слайд 5</vt:lpstr>
      <vt:lpstr>Слайд 6</vt:lpstr>
      <vt:lpstr>ПРИМЕРНЫЕ ЭЛЕМЕНТЫ БЛАГОУСТРОЙСТВА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Инициативный проект  «Благоустройство территории кладбища в  с. Никольск Усть-Ишимского района  Омской области»</dc:title>
  <dc:creator>155</dc:creator>
  <cp:lastModifiedBy>user</cp:lastModifiedBy>
  <cp:revision>12</cp:revision>
  <dcterms:created xsi:type="dcterms:W3CDTF">2024-11-06T09:02:36Z</dcterms:created>
  <dcterms:modified xsi:type="dcterms:W3CDTF">2024-11-07T03:25:31Z</dcterms:modified>
</cp:coreProperties>
</file>